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chivo Black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Heading Now 71-78" panose="020B0604020202020204" charset="0"/>
      <p:regular r:id="rId10"/>
    </p:embeddedFont>
    <p:embeddedFont>
      <p:font typeface="TT Firs Neue" panose="020B0604020202020204" charset="0"/>
      <p:regular r:id="rId11"/>
    </p:embeddedFont>
    <p:embeddedFont>
      <p:font typeface="TT Firs Neue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186768"/>
            <a:ext cx="18743620" cy="4716539"/>
            <a:chOff x="0" y="0"/>
            <a:chExt cx="5083273" cy="1242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3273" cy="1242216"/>
            </a:xfrm>
            <a:custGeom>
              <a:avLst/>
              <a:gdLst/>
              <a:ahLst/>
              <a:cxnLst/>
              <a:rect l="l" t="t" r="r" b="b"/>
              <a:pathLst>
                <a:path w="5083273" h="1242216">
                  <a:moveTo>
                    <a:pt x="20457" y="0"/>
                  </a:moveTo>
                  <a:lnTo>
                    <a:pt x="5062816" y="0"/>
                  </a:lnTo>
                  <a:cubicBezTo>
                    <a:pt x="5074114" y="0"/>
                    <a:pt x="5083273" y="9159"/>
                    <a:pt x="5083273" y="20457"/>
                  </a:cubicBezTo>
                  <a:lnTo>
                    <a:pt x="5083273" y="1221759"/>
                  </a:lnTo>
                  <a:cubicBezTo>
                    <a:pt x="5083273" y="1227184"/>
                    <a:pt x="5081118" y="1232388"/>
                    <a:pt x="5077282" y="1236224"/>
                  </a:cubicBezTo>
                  <a:cubicBezTo>
                    <a:pt x="5073445" y="1240061"/>
                    <a:pt x="5068242" y="1242216"/>
                    <a:pt x="5062816" y="1242216"/>
                  </a:cubicBezTo>
                  <a:lnTo>
                    <a:pt x="20457" y="1242216"/>
                  </a:lnTo>
                  <a:cubicBezTo>
                    <a:pt x="15032" y="1242216"/>
                    <a:pt x="9828" y="1240061"/>
                    <a:pt x="5992" y="1236224"/>
                  </a:cubicBezTo>
                  <a:cubicBezTo>
                    <a:pt x="2155" y="1232388"/>
                    <a:pt x="0" y="1227184"/>
                    <a:pt x="0" y="1221759"/>
                  </a:cubicBezTo>
                  <a:lnTo>
                    <a:pt x="0" y="20457"/>
                  </a:lnTo>
                  <a:cubicBezTo>
                    <a:pt x="0" y="15032"/>
                    <a:pt x="2155" y="9828"/>
                    <a:pt x="5992" y="5992"/>
                  </a:cubicBezTo>
                  <a:cubicBezTo>
                    <a:pt x="9828" y="2155"/>
                    <a:pt x="15032" y="0"/>
                    <a:pt x="20457" y="0"/>
                  </a:cubicBezTo>
                  <a:close/>
                </a:path>
              </a:pathLst>
            </a:custGeom>
            <a:solidFill>
              <a:srgbClr val="0B01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83273" cy="1289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" y="8387150"/>
            <a:ext cx="13751527" cy="720288"/>
            <a:chOff x="0" y="0"/>
            <a:chExt cx="4060978" cy="1897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0978" cy="189706"/>
            </a:xfrm>
            <a:custGeom>
              <a:avLst/>
              <a:gdLst/>
              <a:ahLst/>
              <a:cxnLst/>
              <a:rect l="l" t="t" r="r" b="b"/>
              <a:pathLst>
                <a:path w="4060978" h="189706">
                  <a:moveTo>
                    <a:pt x="25607" y="0"/>
                  </a:moveTo>
                  <a:lnTo>
                    <a:pt x="4035371" y="0"/>
                  </a:lnTo>
                  <a:cubicBezTo>
                    <a:pt x="4049514" y="0"/>
                    <a:pt x="4060978" y="11465"/>
                    <a:pt x="4060978" y="25607"/>
                  </a:cubicBezTo>
                  <a:lnTo>
                    <a:pt x="4060978" y="164098"/>
                  </a:lnTo>
                  <a:cubicBezTo>
                    <a:pt x="4060978" y="178241"/>
                    <a:pt x="4049514" y="189706"/>
                    <a:pt x="4035371" y="189706"/>
                  </a:cubicBezTo>
                  <a:lnTo>
                    <a:pt x="25607" y="189706"/>
                  </a:lnTo>
                  <a:cubicBezTo>
                    <a:pt x="11465" y="189706"/>
                    <a:pt x="0" y="178241"/>
                    <a:pt x="0" y="164098"/>
                  </a:cubicBezTo>
                  <a:lnTo>
                    <a:pt x="0" y="25607"/>
                  </a:lnTo>
                  <a:cubicBezTo>
                    <a:pt x="0" y="11465"/>
                    <a:pt x="11465" y="0"/>
                    <a:pt x="25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800A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060978" cy="237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68973" y="1036175"/>
            <a:ext cx="15419027" cy="490839"/>
            <a:chOff x="0" y="0"/>
            <a:chExt cx="4060978" cy="129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0978" cy="129274"/>
            </a:xfrm>
            <a:custGeom>
              <a:avLst/>
              <a:gdLst/>
              <a:ahLst/>
              <a:cxnLst/>
              <a:rect l="l" t="t" r="r" b="b"/>
              <a:pathLst>
                <a:path w="4060978" h="129274">
                  <a:moveTo>
                    <a:pt x="25607" y="0"/>
                  </a:moveTo>
                  <a:lnTo>
                    <a:pt x="4035371" y="0"/>
                  </a:lnTo>
                  <a:cubicBezTo>
                    <a:pt x="4049514" y="0"/>
                    <a:pt x="4060978" y="11465"/>
                    <a:pt x="4060978" y="25607"/>
                  </a:cubicBezTo>
                  <a:lnTo>
                    <a:pt x="4060978" y="103667"/>
                  </a:lnTo>
                  <a:cubicBezTo>
                    <a:pt x="4060978" y="117810"/>
                    <a:pt x="4049514" y="129274"/>
                    <a:pt x="4035371" y="129274"/>
                  </a:cubicBezTo>
                  <a:lnTo>
                    <a:pt x="25607" y="129274"/>
                  </a:lnTo>
                  <a:cubicBezTo>
                    <a:pt x="11465" y="129274"/>
                    <a:pt x="0" y="117810"/>
                    <a:pt x="0" y="103667"/>
                  </a:cubicBezTo>
                  <a:lnTo>
                    <a:pt x="0" y="25607"/>
                  </a:lnTo>
                  <a:cubicBezTo>
                    <a:pt x="0" y="11465"/>
                    <a:pt x="11465" y="0"/>
                    <a:pt x="25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B6CE6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060978" cy="176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23349" y="4857187"/>
            <a:ext cx="8689234" cy="1776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900" dirty="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Marketing Strategy 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3349" y="3733276"/>
            <a:ext cx="7760763" cy="7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427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Tempo Beverages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70627" y="9545588"/>
            <a:ext cx="8917374" cy="322312"/>
            <a:chOff x="0" y="0"/>
            <a:chExt cx="4060978" cy="743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0978" cy="74308"/>
            </a:xfrm>
            <a:custGeom>
              <a:avLst/>
              <a:gdLst/>
              <a:ahLst/>
              <a:cxnLst/>
              <a:rect l="l" t="t" r="r" b="b"/>
              <a:pathLst>
                <a:path w="4060978" h="74308">
                  <a:moveTo>
                    <a:pt x="25607" y="0"/>
                  </a:moveTo>
                  <a:lnTo>
                    <a:pt x="4035371" y="0"/>
                  </a:lnTo>
                  <a:cubicBezTo>
                    <a:pt x="4049514" y="0"/>
                    <a:pt x="4060978" y="11465"/>
                    <a:pt x="4060978" y="25607"/>
                  </a:cubicBezTo>
                  <a:lnTo>
                    <a:pt x="4060978" y="48701"/>
                  </a:lnTo>
                  <a:cubicBezTo>
                    <a:pt x="4060978" y="62843"/>
                    <a:pt x="4049514" y="74308"/>
                    <a:pt x="4035371" y="74308"/>
                  </a:cubicBezTo>
                  <a:lnTo>
                    <a:pt x="25607" y="74308"/>
                  </a:lnTo>
                  <a:cubicBezTo>
                    <a:pt x="11465" y="74308"/>
                    <a:pt x="0" y="62843"/>
                    <a:pt x="0" y="48701"/>
                  </a:cubicBezTo>
                  <a:lnTo>
                    <a:pt x="0" y="25607"/>
                  </a:lnTo>
                  <a:cubicBezTo>
                    <a:pt x="0" y="11465"/>
                    <a:pt x="11465" y="0"/>
                    <a:pt x="25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CB6CE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060978" cy="121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81114" y="114224"/>
            <a:ext cx="9451739" cy="607036"/>
            <a:chOff x="0" y="0"/>
            <a:chExt cx="2497683" cy="943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97683" cy="94318"/>
            </a:xfrm>
            <a:custGeom>
              <a:avLst/>
              <a:gdLst/>
              <a:ahLst/>
              <a:cxnLst/>
              <a:rect l="l" t="t" r="r" b="b"/>
              <a:pathLst>
                <a:path w="2497683" h="94318">
                  <a:moveTo>
                    <a:pt x="41635" y="0"/>
                  </a:moveTo>
                  <a:lnTo>
                    <a:pt x="2456049" y="0"/>
                  </a:lnTo>
                  <a:cubicBezTo>
                    <a:pt x="2467091" y="0"/>
                    <a:pt x="2477681" y="4386"/>
                    <a:pt x="2485489" y="12195"/>
                  </a:cubicBezTo>
                  <a:cubicBezTo>
                    <a:pt x="2493297" y="20003"/>
                    <a:pt x="2497683" y="30592"/>
                    <a:pt x="2497683" y="41635"/>
                  </a:cubicBezTo>
                  <a:lnTo>
                    <a:pt x="2497683" y="52683"/>
                  </a:lnTo>
                  <a:cubicBezTo>
                    <a:pt x="2497683" y="75678"/>
                    <a:pt x="2479043" y="94318"/>
                    <a:pt x="2456049" y="94318"/>
                  </a:cubicBezTo>
                  <a:lnTo>
                    <a:pt x="41635" y="94318"/>
                  </a:lnTo>
                  <a:cubicBezTo>
                    <a:pt x="30592" y="94318"/>
                    <a:pt x="20003" y="89932"/>
                    <a:pt x="12195" y="82124"/>
                  </a:cubicBezTo>
                  <a:cubicBezTo>
                    <a:pt x="4386" y="74316"/>
                    <a:pt x="0" y="63726"/>
                    <a:pt x="0" y="52683"/>
                  </a:cubicBezTo>
                  <a:lnTo>
                    <a:pt x="0" y="41635"/>
                  </a:lnTo>
                  <a:cubicBezTo>
                    <a:pt x="0" y="30592"/>
                    <a:pt x="4386" y="20003"/>
                    <a:pt x="12195" y="12195"/>
                  </a:cubicBezTo>
                  <a:cubicBezTo>
                    <a:pt x="20003" y="4386"/>
                    <a:pt x="30592" y="0"/>
                    <a:pt x="4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800AD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497683" cy="141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0886" y="7224800"/>
            <a:ext cx="16362531" cy="421225"/>
            <a:chOff x="0" y="0"/>
            <a:chExt cx="4309473" cy="1109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09473" cy="110940"/>
            </a:xfrm>
            <a:custGeom>
              <a:avLst/>
              <a:gdLst/>
              <a:ahLst/>
              <a:cxnLst/>
              <a:rect l="l" t="t" r="r" b="b"/>
              <a:pathLst>
                <a:path w="4309473" h="110940">
                  <a:moveTo>
                    <a:pt x="24131" y="0"/>
                  </a:moveTo>
                  <a:lnTo>
                    <a:pt x="4285342" y="0"/>
                  </a:lnTo>
                  <a:cubicBezTo>
                    <a:pt x="4298669" y="0"/>
                    <a:pt x="4309473" y="10804"/>
                    <a:pt x="4309473" y="24131"/>
                  </a:cubicBezTo>
                  <a:lnTo>
                    <a:pt x="4309473" y="86809"/>
                  </a:lnTo>
                  <a:cubicBezTo>
                    <a:pt x="4309473" y="93209"/>
                    <a:pt x="4306931" y="99347"/>
                    <a:pt x="4302405" y="103872"/>
                  </a:cubicBezTo>
                  <a:cubicBezTo>
                    <a:pt x="4297880" y="108398"/>
                    <a:pt x="4291742" y="110940"/>
                    <a:pt x="4285342" y="110940"/>
                  </a:cubicBezTo>
                  <a:lnTo>
                    <a:pt x="24131" y="110940"/>
                  </a:lnTo>
                  <a:cubicBezTo>
                    <a:pt x="17731" y="110940"/>
                    <a:pt x="11593" y="108398"/>
                    <a:pt x="7068" y="103872"/>
                  </a:cubicBezTo>
                  <a:cubicBezTo>
                    <a:pt x="2542" y="99347"/>
                    <a:pt x="0" y="93209"/>
                    <a:pt x="0" y="86809"/>
                  </a:cubicBezTo>
                  <a:lnTo>
                    <a:pt x="0" y="24131"/>
                  </a:lnTo>
                  <a:cubicBezTo>
                    <a:pt x="0" y="17731"/>
                    <a:pt x="2542" y="11593"/>
                    <a:pt x="7068" y="7068"/>
                  </a:cubicBezTo>
                  <a:cubicBezTo>
                    <a:pt x="11593" y="2542"/>
                    <a:pt x="17731" y="0"/>
                    <a:pt x="241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309473" cy="158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627687" y="1749409"/>
            <a:ext cx="7226717" cy="6153898"/>
            <a:chOff x="0" y="0"/>
            <a:chExt cx="1460623" cy="124379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60627" cy="1243791"/>
            </a:xfrm>
            <a:custGeom>
              <a:avLst/>
              <a:gdLst/>
              <a:ahLst/>
              <a:cxnLst/>
              <a:rect l="l" t="t" r="r" b="b"/>
              <a:pathLst>
                <a:path w="1460627" h="1243791">
                  <a:moveTo>
                    <a:pt x="1046362" y="38122"/>
                  </a:moveTo>
                  <a:cubicBezTo>
                    <a:pt x="1024662" y="13865"/>
                    <a:pt x="993657" y="0"/>
                    <a:pt x="961111" y="0"/>
                  </a:cubicBezTo>
                  <a:lnTo>
                    <a:pt x="114385" y="0"/>
                  </a:lnTo>
                  <a:cubicBezTo>
                    <a:pt x="51213" y="1"/>
                    <a:pt x="1" y="51211"/>
                    <a:pt x="0" y="114384"/>
                  </a:cubicBezTo>
                  <a:lnTo>
                    <a:pt x="0" y="501214"/>
                  </a:lnTo>
                  <a:lnTo>
                    <a:pt x="0" y="795306"/>
                  </a:lnTo>
                  <a:cubicBezTo>
                    <a:pt x="0" y="858478"/>
                    <a:pt x="51211" y="909690"/>
                    <a:pt x="114384" y="909690"/>
                  </a:cubicBezTo>
                  <a:lnTo>
                    <a:pt x="587586" y="909690"/>
                  </a:lnTo>
                  <a:cubicBezTo>
                    <a:pt x="620132" y="909690"/>
                    <a:pt x="651138" y="923554"/>
                    <a:pt x="672837" y="947811"/>
                  </a:cubicBezTo>
                  <a:lnTo>
                    <a:pt x="903501" y="1205669"/>
                  </a:lnTo>
                  <a:cubicBezTo>
                    <a:pt x="925201" y="1229927"/>
                    <a:pt x="956207" y="1243791"/>
                    <a:pt x="988753" y="1243791"/>
                  </a:cubicBezTo>
                  <a:lnTo>
                    <a:pt x="1346239" y="1243791"/>
                  </a:lnTo>
                  <a:cubicBezTo>
                    <a:pt x="1376576" y="1243792"/>
                    <a:pt x="1405670" y="1231742"/>
                    <a:pt x="1427122" y="1210291"/>
                  </a:cubicBezTo>
                  <a:cubicBezTo>
                    <a:pt x="1448574" y="1188841"/>
                    <a:pt x="1460626" y="1159748"/>
                    <a:pt x="1460627" y="1129411"/>
                  </a:cubicBezTo>
                  <a:lnTo>
                    <a:pt x="1460627" y="562247"/>
                  </a:lnTo>
                  <a:cubicBezTo>
                    <a:pt x="1460627" y="522943"/>
                    <a:pt x="1446140" y="485019"/>
                    <a:pt x="1419935" y="455726"/>
                  </a:cubicBezTo>
                  <a:close/>
                </a:path>
              </a:pathLst>
            </a:custGeom>
            <a:blipFill>
              <a:blip r:embed="rId2"/>
              <a:stretch>
                <a:fillRect t="-24410" b="-2441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-1143000" y="2109249"/>
            <a:ext cx="11155583" cy="504513"/>
            <a:chOff x="0" y="-47625"/>
            <a:chExt cx="2947309" cy="152890"/>
          </a:xfrm>
        </p:grpSpPr>
        <p:sp>
          <p:nvSpPr>
            <p:cNvPr id="25" name="Freeform 25"/>
            <p:cNvSpPr/>
            <p:nvPr/>
          </p:nvSpPr>
          <p:spPr>
            <a:xfrm>
              <a:off x="280551" y="-37021"/>
              <a:ext cx="2666758" cy="141299"/>
            </a:xfrm>
            <a:custGeom>
              <a:avLst/>
              <a:gdLst/>
              <a:ahLst/>
              <a:cxnLst/>
              <a:rect l="l" t="t" r="r" b="b"/>
              <a:pathLst>
                <a:path w="2947309" h="105265">
                  <a:moveTo>
                    <a:pt x="35283" y="0"/>
                  </a:moveTo>
                  <a:lnTo>
                    <a:pt x="2912026" y="0"/>
                  </a:lnTo>
                  <a:cubicBezTo>
                    <a:pt x="2921384" y="0"/>
                    <a:pt x="2930358" y="3717"/>
                    <a:pt x="2936975" y="10334"/>
                  </a:cubicBezTo>
                  <a:cubicBezTo>
                    <a:pt x="2943592" y="16951"/>
                    <a:pt x="2947309" y="25925"/>
                    <a:pt x="2947309" y="35283"/>
                  </a:cubicBezTo>
                  <a:lnTo>
                    <a:pt x="2947309" y="69982"/>
                  </a:lnTo>
                  <a:cubicBezTo>
                    <a:pt x="2947309" y="89468"/>
                    <a:pt x="2931513" y="105265"/>
                    <a:pt x="2912026" y="105265"/>
                  </a:cubicBezTo>
                  <a:lnTo>
                    <a:pt x="35283" y="105265"/>
                  </a:lnTo>
                  <a:cubicBezTo>
                    <a:pt x="25925" y="105265"/>
                    <a:pt x="16951" y="101548"/>
                    <a:pt x="10334" y="94931"/>
                  </a:cubicBezTo>
                  <a:cubicBezTo>
                    <a:pt x="3717" y="88314"/>
                    <a:pt x="0" y="79340"/>
                    <a:pt x="0" y="69982"/>
                  </a:cubicBezTo>
                  <a:lnTo>
                    <a:pt x="0" y="35283"/>
                  </a:lnTo>
                  <a:cubicBezTo>
                    <a:pt x="0" y="15797"/>
                    <a:pt x="15797" y="0"/>
                    <a:pt x="352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800AD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947309" cy="152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3609828" y="7121578"/>
            <a:ext cx="4678172" cy="3138628"/>
          </a:xfrm>
          <a:custGeom>
            <a:avLst/>
            <a:gdLst/>
            <a:ahLst/>
            <a:cxnLst/>
            <a:rect l="l" t="t" r="r" b="b"/>
            <a:pathLst>
              <a:path w="4678172" h="3138628">
                <a:moveTo>
                  <a:pt x="0" y="0"/>
                </a:moveTo>
                <a:lnTo>
                  <a:pt x="4678172" y="0"/>
                </a:lnTo>
                <a:lnTo>
                  <a:pt x="4678172" y="3138628"/>
                </a:lnTo>
                <a:lnTo>
                  <a:pt x="0" y="3138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24802" y="7186400"/>
            <a:ext cx="4678172" cy="3138628"/>
          </a:xfrm>
          <a:custGeom>
            <a:avLst/>
            <a:gdLst/>
            <a:ahLst/>
            <a:cxnLst/>
            <a:rect l="l" t="t" r="r" b="b"/>
            <a:pathLst>
              <a:path w="4678172" h="3138628">
                <a:moveTo>
                  <a:pt x="0" y="0"/>
                </a:moveTo>
                <a:lnTo>
                  <a:pt x="4678173" y="0"/>
                </a:lnTo>
                <a:lnTo>
                  <a:pt x="4678173" y="3138628"/>
                </a:lnTo>
                <a:lnTo>
                  <a:pt x="0" y="3138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048D76-07B8-AE41-3CE8-6279061D732A}"/>
              </a:ext>
            </a:extLst>
          </p:cNvPr>
          <p:cNvSpPr/>
          <p:nvPr/>
        </p:nvSpPr>
        <p:spPr>
          <a:xfrm>
            <a:off x="10705433" y="937177"/>
            <a:ext cx="7613187" cy="77537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 rot="5400000">
            <a:off x="557295" y="1539988"/>
            <a:ext cx="524596" cy="524596"/>
          </a:xfrm>
          <a:custGeom>
            <a:avLst/>
            <a:gdLst/>
            <a:ahLst/>
            <a:cxnLst/>
            <a:rect l="l" t="t" r="r" b="b"/>
            <a:pathLst>
              <a:path w="524596" h="524596">
                <a:moveTo>
                  <a:pt x="0" y="0"/>
                </a:moveTo>
                <a:lnTo>
                  <a:pt x="524596" y="0"/>
                </a:lnTo>
                <a:lnTo>
                  <a:pt x="524596" y="524596"/>
                </a:lnTo>
                <a:lnTo>
                  <a:pt x="0" y="524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6410" y="7043281"/>
            <a:ext cx="4758046" cy="3192216"/>
          </a:xfrm>
          <a:custGeom>
            <a:avLst/>
            <a:gdLst/>
            <a:ahLst/>
            <a:cxnLst/>
            <a:rect l="l" t="t" r="r" b="b"/>
            <a:pathLst>
              <a:path w="4758046" h="3192216">
                <a:moveTo>
                  <a:pt x="0" y="0"/>
                </a:moveTo>
                <a:lnTo>
                  <a:pt x="4758046" y="0"/>
                </a:lnTo>
                <a:lnTo>
                  <a:pt x="4758046" y="3192216"/>
                </a:lnTo>
                <a:lnTo>
                  <a:pt x="0" y="319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540703" y="2868545"/>
            <a:ext cx="524596" cy="524596"/>
          </a:xfrm>
          <a:custGeom>
            <a:avLst/>
            <a:gdLst/>
            <a:ahLst/>
            <a:cxnLst/>
            <a:rect l="l" t="t" r="r" b="b"/>
            <a:pathLst>
              <a:path w="524596" h="524596">
                <a:moveTo>
                  <a:pt x="0" y="0"/>
                </a:moveTo>
                <a:lnTo>
                  <a:pt x="524597" y="0"/>
                </a:lnTo>
                <a:lnTo>
                  <a:pt x="524597" y="524597"/>
                </a:lnTo>
                <a:lnTo>
                  <a:pt x="0" y="524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573378" y="5654043"/>
            <a:ext cx="524596" cy="524596"/>
          </a:xfrm>
          <a:custGeom>
            <a:avLst/>
            <a:gdLst/>
            <a:ahLst/>
            <a:cxnLst/>
            <a:rect l="l" t="t" r="r" b="b"/>
            <a:pathLst>
              <a:path w="524596" h="524596">
                <a:moveTo>
                  <a:pt x="0" y="0"/>
                </a:moveTo>
                <a:lnTo>
                  <a:pt x="524596" y="0"/>
                </a:lnTo>
                <a:lnTo>
                  <a:pt x="524596" y="524596"/>
                </a:lnTo>
                <a:lnTo>
                  <a:pt x="0" y="524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H="1" flipV="1">
            <a:off x="10455483" y="947352"/>
            <a:ext cx="0" cy="77537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91161" y="6310100"/>
            <a:ext cx="827945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99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Make Tempo their go-to functional beverage </a:t>
            </a:r>
          </a:p>
          <a:p>
            <a:pPr algn="l">
              <a:lnSpc>
                <a:spcPts val="3479"/>
              </a:lnSpc>
            </a:pPr>
            <a:endParaRPr lang="en-US" sz="2899">
              <a:solidFill>
                <a:srgbClr val="0B0A0A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3" name="Freeform 13"/>
          <p:cNvSpPr/>
          <p:nvPr/>
        </p:nvSpPr>
        <p:spPr>
          <a:xfrm rot="5400000">
            <a:off x="540703" y="7107149"/>
            <a:ext cx="524596" cy="524596"/>
          </a:xfrm>
          <a:custGeom>
            <a:avLst/>
            <a:gdLst/>
            <a:ahLst/>
            <a:cxnLst/>
            <a:rect l="l" t="t" r="r" b="b"/>
            <a:pathLst>
              <a:path w="524596" h="524596">
                <a:moveTo>
                  <a:pt x="0" y="0"/>
                </a:moveTo>
                <a:lnTo>
                  <a:pt x="524597" y="0"/>
                </a:lnTo>
                <a:lnTo>
                  <a:pt x="524597" y="524597"/>
                </a:lnTo>
                <a:lnTo>
                  <a:pt x="0" y="524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91161" y="7803196"/>
            <a:ext cx="88023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99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Showing that Tempo helps to relieve stress and gives a steady boost of energy without crashes. </a:t>
            </a:r>
          </a:p>
          <a:p>
            <a:pPr algn="l">
              <a:lnSpc>
                <a:spcPts val="3479"/>
              </a:lnSpc>
            </a:pPr>
            <a:endParaRPr lang="en-US" sz="2899">
              <a:solidFill>
                <a:srgbClr val="0B0A0A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4210836" y="6895887"/>
            <a:ext cx="5005683" cy="3358358"/>
          </a:xfrm>
          <a:custGeom>
            <a:avLst/>
            <a:gdLst/>
            <a:ahLst/>
            <a:cxnLst/>
            <a:rect l="l" t="t" r="r" b="b"/>
            <a:pathLst>
              <a:path w="5005683" h="3358358">
                <a:moveTo>
                  <a:pt x="0" y="0"/>
                </a:moveTo>
                <a:lnTo>
                  <a:pt x="5005684" y="0"/>
                </a:lnTo>
                <a:lnTo>
                  <a:pt x="5005684" y="3358359"/>
                </a:lnTo>
                <a:lnTo>
                  <a:pt x="0" y="335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85720" y="2148652"/>
            <a:ext cx="2879929" cy="6327023"/>
          </a:xfrm>
          <a:custGeom>
            <a:avLst/>
            <a:gdLst/>
            <a:ahLst/>
            <a:cxnLst/>
            <a:rect l="l" t="t" r="r" b="b"/>
            <a:pathLst>
              <a:path w="2879929" h="6327023">
                <a:moveTo>
                  <a:pt x="0" y="0"/>
                </a:moveTo>
                <a:lnTo>
                  <a:pt x="2879928" y="0"/>
                </a:lnTo>
                <a:lnTo>
                  <a:pt x="2879928" y="6327023"/>
                </a:lnTo>
                <a:lnTo>
                  <a:pt x="0" y="6327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79" r="-23079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463889" y="2843091"/>
            <a:ext cx="821282" cy="821282"/>
            <a:chOff x="0" y="0"/>
            <a:chExt cx="1095043" cy="109504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95043" cy="109504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83922" y="283922"/>
              <a:ext cx="527200" cy="527200"/>
            </a:xfrm>
            <a:custGeom>
              <a:avLst/>
              <a:gdLst/>
              <a:ahLst/>
              <a:cxnLst/>
              <a:rect l="l" t="t" r="r" b="b"/>
              <a:pathLst>
                <a:path w="527200" h="527200">
                  <a:moveTo>
                    <a:pt x="0" y="0"/>
                  </a:moveTo>
                  <a:lnTo>
                    <a:pt x="527199" y="0"/>
                  </a:lnTo>
                  <a:lnTo>
                    <a:pt x="527199" y="527199"/>
                  </a:lnTo>
                  <a:lnTo>
                    <a:pt x="0" y="52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1482939" y="4172560"/>
            <a:ext cx="821282" cy="821282"/>
            <a:chOff x="0" y="0"/>
            <a:chExt cx="1095043" cy="109504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095043" cy="1095043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283922" y="283922"/>
              <a:ext cx="527200" cy="527200"/>
            </a:xfrm>
            <a:custGeom>
              <a:avLst/>
              <a:gdLst/>
              <a:ahLst/>
              <a:cxnLst/>
              <a:rect l="l" t="t" r="r" b="b"/>
              <a:pathLst>
                <a:path w="527200" h="527200">
                  <a:moveTo>
                    <a:pt x="0" y="0"/>
                  </a:moveTo>
                  <a:lnTo>
                    <a:pt x="527199" y="0"/>
                  </a:lnTo>
                  <a:lnTo>
                    <a:pt x="527199" y="527199"/>
                  </a:lnTo>
                  <a:lnTo>
                    <a:pt x="0" y="52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1482939" y="5577086"/>
            <a:ext cx="821282" cy="821282"/>
            <a:chOff x="0" y="0"/>
            <a:chExt cx="1095043" cy="1095043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095043" cy="109504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283922" y="283922"/>
              <a:ext cx="527200" cy="527200"/>
            </a:xfrm>
            <a:custGeom>
              <a:avLst/>
              <a:gdLst/>
              <a:ahLst/>
              <a:cxnLst/>
              <a:rect l="l" t="t" r="r" b="b"/>
              <a:pathLst>
                <a:path w="527200" h="527200">
                  <a:moveTo>
                    <a:pt x="0" y="0"/>
                  </a:moveTo>
                  <a:lnTo>
                    <a:pt x="527199" y="0"/>
                  </a:lnTo>
                  <a:lnTo>
                    <a:pt x="527199" y="527199"/>
                  </a:lnTo>
                  <a:lnTo>
                    <a:pt x="0" y="52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11482939" y="6979394"/>
            <a:ext cx="821282" cy="821282"/>
            <a:chOff x="0" y="0"/>
            <a:chExt cx="1095043" cy="1095043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095043" cy="1095043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309322" y="283922"/>
              <a:ext cx="527200" cy="527200"/>
            </a:xfrm>
            <a:custGeom>
              <a:avLst/>
              <a:gdLst/>
              <a:ahLst/>
              <a:cxnLst/>
              <a:rect l="l" t="t" r="r" b="b"/>
              <a:pathLst>
                <a:path w="527200" h="527200">
                  <a:moveTo>
                    <a:pt x="0" y="0"/>
                  </a:moveTo>
                  <a:lnTo>
                    <a:pt x="527199" y="0"/>
                  </a:lnTo>
                  <a:lnTo>
                    <a:pt x="527199" y="527199"/>
                  </a:lnTo>
                  <a:lnTo>
                    <a:pt x="0" y="52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-236473" y="351799"/>
            <a:ext cx="2078949" cy="958686"/>
          </a:xfrm>
          <a:custGeom>
            <a:avLst/>
            <a:gdLst/>
            <a:ahLst/>
            <a:cxnLst/>
            <a:rect l="l" t="t" r="r" b="b"/>
            <a:pathLst>
              <a:path w="2078949" h="958686">
                <a:moveTo>
                  <a:pt x="0" y="0"/>
                </a:moveTo>
                <a:lnTo>
                  <a:pt x="2078949" y="0"/>
                </a:lnTo>
                <a:lnTo>
                  <a:pt x="2078949" y="958687"/>
                </a:lnTo>
                <a:lnTo>
                  <a:pt x="0" y="9586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291161" y="2907367"/>
            <a:ext cx="46486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>
                <a:solidFill>
                  <a:srgbClr val="0B0A0A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WHO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91161" y="1539988"/>
            <a:ext cx="442381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>
                <a:solidFill>
                  <a:srgbClr val="0B0A0A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GET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19876" y="5654043"/>
            <a:ext cx="303933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>
                <a:solidFill>
                  <a:srgbClr val="0B0A0A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19876" y="3552102"/>
            <a:ext cx="8267473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9"/>
              </a:lnSpc>
            </a:pPr>
            <a:r>
              <a:rPr lang="en-US" sz="2899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Are looking for natural solutions that boost both productivity and mental wellness, and </a:t>
            </a:r>
          </a:p>
          <a:p>
            <a:pPr algn="just">
              <a:lnSpc>
                <a:spcPts val="3479"/>
              </a:lnSpc>
            </a:pPr>
            <a:r>
              <a:rPr lang="en-US" sz="2899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leans toward coffee or energy drinks to avoid midday slump. </a:t>
            </a:r>
          </a:p>
          <a:p>
            <a:pPr algn="just">
              <a:lnSpc>
                <a:spcPts val="3479"/>
              </a:lnSpc>
            </a:pPr>
            <a:endParaRPr lang="en-US" sz="2899">
              <a:solidFill>
                <a:srgbClr val="0B0A0A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91161" y="2148652"/>
            <a:ext cx="682789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99">
                <a:solidFill>
                  <a:srgbClr val="0B0A0A"/>
                </a:solidFill>
                <a:latin typeface="TT Firs Neue"/>
                <a:ea typeface="TT Firs Neue"/>
                <a:cs typeface="TT Firs Neue"/>
                <a:sym typeface="TT Firs Neue"/>
              </a:rPr>
              <a:t>Mindful Grinders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817435" y="1166197"/>
            <a:ext cx="7318961" cy="88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spc="-308" dirty="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CREATIVE STRATEGY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74174" y="479828"/>
            <a:ext cx="5382541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 u="sng">
                <a:solidFill>
                  <a:srgbClr val="0B0144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TEMPO BEVERAGES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62726" y="7145971"/>
            <a:ext cx="303933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>
                <a:solidFill>
                  <a:srgbClr val="0B0A0A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BY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660696" y="2915595"/>
            <a:ext cx="212024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 b="1">
                <a:solidFill>
                  <a:srgbClr val="F3F3F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GET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660696" y="4297452"/>
            <a:ext cx="464867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 b="1">
                <a:solidFill>
                  <a:srgbClr val="F3F3F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WHO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660696" y="5669052"/>
            <a:ext cx="303933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 b="1">
                <a:solidFill>
                  <a:srgbClr val="F3F3F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660696" y="7050721"/>
            <a:ext cx="303933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 b="1">
                <a:solidFill>
                  <a:srgbClr val="F3F3F3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BY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098" y="1592749"/>
            <a:ext cx="14699927" cy="6793493"/>
            <a:chOff x="0" y="0"/>
            <a:chExt cx="4033091" cy="1789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3091" cy="1789233"/>
            </a:xfrm>
            <a:custGeom>
              <a:avLst/>
              <a:gdLst/>
              <a:ahLst/>
              <a:cxnLst/>
              <a:rect l="l" t="t" r="r" b="b"/>
              <a:pathLst>
                <a:path w="4033091" h="1789233">
                  <a:moveTo>
                    <a:pt x="25784" y="0"/>
                  </a:moveTo>
                  <a:lnTo>
                    <a:pt x="4007307" y="0"/>
                  </a:lnTo>
                  <a:cubicBezTo>
                    <a:pt x="4021547" y="0"/>
                    <a:pt x="4033091" y="11544"/>
                    <a:pt x="4033091" y="25784"/>
                  </a:cubicBezTo>
                  <a:lnTo>
                    <a:pt x="4033091" y="1763449"/>
                  </a:lnTo>
                  <a:cubicBezTo>
                    <a:pt x="4033091" y="1777689"/>
                    <a:pt x="4021547" y="1789233"/>
                    <a:pt x="4007307" y="1789233"/>
                  </a:cubicBezTo>
                  <a:lnTo>
                    <a:pt x="25784" y="1789233"/>
                  </a:lnTo>
                  <a:cubicBezTo>
                    <a:pt x="11544" y="1789233"/>
                    <a:pt x="0" y="1777689"/>
                    <a:pt x="0" y="1763449"/>
                  </a:cubicBezTo>
                  <a:lnTo>
                    <a:pt x="0" y="25784"/>
                  </a:lnTo>
                  <a:cubicBezTo>
                    <a:pt x="0" y="11544"/>
                    <a:pt x="11544" y="0"/>
                    <a:pt x="25784" y="0"/>
                  </a:cubicBezTo>
                  <a:close/>
                </a:path>
              </a:pathLst>
            </a:custGeom>
            <a:solidFill>
              <a:srgbClr val="0B01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33091" cy="1836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172153" y="7663966"/>
            <a:ext cx="5115847" cy="2623034"/>
          </a:xfrm>
          <a:custGeom>
            <a:avLst/>
            <a:gdLst/>
            <a:ahLst/>
            <a:cxnLst/>
            <a:rect l="l" t="t" r="r" b="b"/>
            <a:pathLst>
              <a:path w="5115847" h="2623034">
                <a:moveTo>
                  <a:pt x="0" y="0"/>
                </a:moveTo>
                <a:lnTo>
                  <a:pt x="5115847" y="0"/>
                </a:lnTo>
                <a:lnTo>
                  <a:pt x="5115847" y="2623034"/>
                </a:lnTo>
                <a:lnTo>
                  <a:pt x="0" y="2623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52076" y="2193729"/>
            <a:ext cx="3805640" cy="5720278"/>
          </a:xfrm>
          <a:custGeom>
            <a:avLst/>
            <a:gdLst/>
            <a:ahLst/>
            <a:cxnLst/>
            <a:rect l="l" t="t" r="r" b="b"/>
            <a:pathLst>
              <a:path w="3805640" h="5720278">
                <a:moveTo>
                  <a:pt x="0" y="0"/>
                </a:moveTo>
                <a:lnTo>
                  <a:pt x="3805640" y="0"/>
                </a:lnTo>
                <a:lnTo>
                  <a:pt x="3805640" y="5720279"/>
                </a:lnTo>
                <a:lnTo>
                  <a:pt x="0" y="572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14673666" y="1430099"/>
            <a:ext cx="2232359" cy="1923887"/>
          </a:xfrm>
          <a:custGeom>
            <a:avLst/>
            <a:gdLst/>
            <a:ahLst/>
            <a:cxnLst/>
            <a:rect l="l" t="t" r="r" b="b"/>
            <a:pathLst>
              <a:path w="2232359" h="1923887">
                <a:moveTo>
                  <a:pt x="0" y="0"/>
                </a:moveTo>
                <a:lnTo>
                  <a:pt x="2232358" y="0"/>
                </a:lnTo>
                <a:lnTo>
                  <a:pt x="2232358" y="1923888"/>
                </a:lnTo>
                <a:lnTo>
                  <a:pt x="0" y="192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13094">
            <a:off x="15870177" y="3280917"/>
            <a:ext cx="2232359" cy="1923887"/>
          </a:xfrm>
          <a:custGeom>
            <a:avLst/>
            <a:gdLst/>
            <a:ahLst/>
            <a:cxnLst/>
            <a:rect l="l" t="t" r="r" b="b"/>
            <a:pathLst>
              <a:path w="2232359" h="1923887">
                <a:moveTo>
                  <a:pt x="0" y="0"/>
                </a:moveTo>
                <a:lnTo>
                  <a:pt x="2232359" y="0"/>
                </a:lnTo>
                <a:lnTo>
                  <a:pt x="2232359" y="1923888"/>
                </a:lnTo>
                <a:lnTo>
                  <a:pt x="0" y="192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90319">
            <a:off x="15773510" y="5637559"/>
            <a:ext cx="2232359" cy="1923887"/>
          </a:xfrm>
          <a:custGeom>
            <a:avLst/>
            <a:gdLst/>
            <a:ahLst/>
            <a:cxnLst/>
            <a:rect l="l" t="t" r="r" b="b"/>
            <a:pathLst>
              <a:path w="2232359" h="1923887">
                <a:moveTo>
                  <a:pt x="0" y="0"/>
                </a:moveTo>
                <a:lnTo>
                  <a:pt x="2232359" y="0"/>
                </a:lnTo>
                <a:lnTo>
                  <a:pt x="2232359" y="1923887"/>
                </a:lnTo>
                <a:lnTo>
                  <a:pt x="0" y="1923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29331" y="3144109"/>
            <a:ext cx="9413188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spc="-231" dirty="0">
                <a:solidFill>
                  <a:srgbClr val="F3F3F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KEY MARKETING IDEA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6769" y="6201247"/>
            <a:ext cx="8305640" cy="55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Productivity + Wellness = Harmony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0953" y="4047907"/>
            <a:ext cx="8883997" cy="175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0"/>
              </a:lnSpc>
            </a:pPr>
            <a:r>
              <a:rPr lang="en-US" sz="10314" b="1" dirty="0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#StayInSync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9486900"/>
            <a:ext cx="12768826" cy="19050"/>
          </a:xfrm>
          <a:prstGeom prst="line">
            <a:avLst/>
          </a:prstGeom>
          <a:ln w="495300" cap="flat">
            <a:solidFill>
              <a:srgbClr val="0B01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-1" y="569750"/>
            <a:ext cx="18667333" cy="46399"/>
          </a:xfrm>
          <a:prstGeom prst="line">
            <a:avLst/>
          </a:prstGeom>
          <a:ln w="495300" cap="flat">
            <a:solidFill>
              <a:srgbClr val="0B014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27947" y="1028700"/>
            <a:ext cx="7231353" cy="9039192"/>
          </a:xfrm>
          <a:custGeom>
            <a:avLst/>
            <a:gdLst/>
            <a:ahLst/>
            <a:cxnLst/>
            <a:rect l="l" t="t" r="r" b="b"/>
            <a:pathLst>
              <a:path w="7231353" h="9039192">
                <a:moveTo>
                  <a:pt x="0" y="0"/>
                </a:moveTo>
                <a:lnTo>
                  <a:pt x="7231353" y="0"/>
                </a:lnTo>
                <a:lnTo>
                  <a:pt x="7231353" y="9039192"/>
                </a:lnTo>
                <a:lnTo>
                  <a:pt x="0" y="9039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7671" y="1028700"/>
            <a:ext cx="7231353" cy="9039192"/>
          </a:xfrm>
          <a:custGeom>
            <a:avLst/>
            <a:gdLst/>
            <a:ahLst/>
            <a:cxnLst/>
            <a:rect l="l" t="t" r="r" b="b"/>
            <a:pathLst>
              <a:path w="7231353" h="9039192">
                <a:moveTo>
                  <a:pt x="0" y="0"/>
                </a:moveTo>
                <a:lnTo>
                  <a:pt x="7231354" y="0"/>
                </a:lnTo>
                <a:lnTo>
                  <a:pt x="7231354" y="9039192"/>
                </a:lnTo>
                <a:lnTo>
                  <a:pt x="0" y="9039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8807893" y="5757365"/>
            <a:ext cx="951186" cy="868750"/>
          </a:xfrm>
          <a:custGeom>
            <a:avLst/>
            <a:gdLst/>
            <a:ahLst/>
            <a:cxnLst/>
            <a:rect l="l" t="t" r="r" b="b"/>
            <a:pathLst>
              <a:path w="951186" h="868750">
                <a:moveTo>
                  <a:pt x="0" y="0"/>
                </a:moveTo>
                <a:lnTo>
                  <a:pt x="951186" y="0"/>
                </a:lnTo>
                <a:lnTo>
                  <a:pt x="951186" y="868750"/>
                </a:lnTo>
                <a:lnTo>
                  <a:pt x="0" y="86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153870" y="220980"/>
            <a:ext cx="14600539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u="sng" spc="-26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INSTAGRAM POSTS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5292" y="0"/>
            <a:ext cx="12535553" cy="10287000"/>
          </a:xfrm>
          <a:custGeom>
            <a:avLst/>
            <a:gdLst/>
            <a:ahLst/>
            <a:cxnLst/>
            <a:rect l="l" t="t" r="r" b="b"/>
            <a:pathLst>
              <a:path w="12535553" h="10287000">
                <a:moveTo>
                  <a:pt x="0" y="0"/>
                </a:moveTo>
                <a:lnTo>
                  <a:pt x="12535553" y="0"/>
                </a:lnTo>
                <a:lnTo>
                  <a:pt x="125355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" r="-543" b="-11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76300" y="9429750"/>
            <a:ext cx="8087849" cy="645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spc="-264">
                <a:solidFill>
                  <a:srgbClr val="0B0144"/>
                </a:solidFill>
                <a:latin typeface="Archivo Black"/>
                <a:ea typeface="Archivo Black"/>
                <a:cs typeface="Archivo Black"/>
                <a:sym typeface="Archivo Black"/>
              </a:rPr>
              <a:t>BILLBOARD CREATIVE</a:t>
            </a:r>
          </a:p>
        </p:txBody>
      </p:sp>
      <p:sp>
        <p:nvSpPr>
          <p:cNvPr id="4" name="Freeform 4"/>
          <p:cNvSpPr/>
          <p:nvPr/>
        </p:nvSpPr>
        <p:spPr>
          <a:xfrm rot="-2700000">
            <a:off x="15409440" y="8296356"/>
            <a:ext cx="2232359" cy="1923887"/>
          </a:xfrm>
          <a:custGeom>
            <a:avLst/>
            <a:gdLst/>
            <a:ahLst/>
            <a:cxnLst/>
            <a:rect l="l" t="t" r="r" b="b"/>
            <a:pathLst>
              <a:path w="2232359" h="1923887">
                <a:moveTo>
                  <a:pt x="0" y="0"/>
                </a:moveTo>
                <a:lnTo>
                  <a:pt x="2232359" y="0"/>
                </a:lnTo>
                <a:lnTo>
                  <a:pt x="2232359" y="1923888"/>
                </a:lnTo>
                <a:lnTo>
                  <a:pt x="0" y="1923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039935">
            <a:off x="525578" y="64454"/>
            <a:ext cx="2237702" cy="1928493"/>
          </a:xfrm>
          <a:custGeom>
            <a:avLst/>
            <a:gdLst/>
            <a:ahLst/>
            <a:cxnLst/>
            <a:rect l="l" t="t" r="r" b="b"/>
            <a:pathLst>
              <a:path w="2237702" h="1928493">
                <a:moveTo>
                  <a:pt x="0" y="0"/>
                </a:moveTo>
                <a:lnTo>
                  <a:pt x="2237703" y="0"/>
                </a:lnTo>
                <a:lnTo>
                  <a:pt x="2237703" y="1928492"/>
                </a:lnTo>
                <a:lnTo>
                  <a:pt x="0" y="1928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 flipV="1">
            <a:off x="17776402" y="0"/>
            <a:ext cx="0" cy="1028700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573174" y="0"/>
            <a:ext cx="0" cy="1028700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1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6629400" y="1626652"/>
            <a:ext cx="11712164" cy="431899"/>
            <a:chOff x="0" y="0"/>
            <a:chExt cx="3454278" cy="1251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454278" cy="125161"/>
            </a:xfrm>
            <a:custGeom>
              <a:avLst/>
              <a:gdLst/>
              <a:ahLst/>
              <a:cxnLst/>
              <a:rect l="l" t="t" r="r" b="b"/>
              <a:pathLst>
                <a:path w="3454278" h="125161">
                  <a:moveTo>
                    <a:pt x="30105" y="0"/>
                  </a:moveTo>
                  <a:lnTo>
                    <a:pt x="3424173" y="0"/>
                  </a:lnTo>
                  <a:cubicBezTo>
                    <a:pt x="3440800" y="0"/>
                    <a:pt x="3454278" y="13478"/>
                    <a:pt x="3454278" y="30105"/>
                  </a:cubicBezTo>
                  <a:lnTo>
                    <a:pt x="3454278" y="95056"/>
                  </a:lnTo>
                  <a:cubicBezTo>
                    <a:pt x="3454278" y="111683"/>
                    <a:pt x="3440800" y="125161"/>
                    <a:pt x="3424173" y="125161"/>
                  </a:cubicBezTo>
                  <a:lnTo>
                    <a:pt x="30105" y="125161"/>
                  </a:lnTo>
                  <a:cubicBezTo>
                    <a:pt x="22120" y="125161"/>
                    <a:pt x="14463" y="121989"/>
                    <a:pt x="8817" y="116343"/>
                  </a:cubicBezTo>
                  <a:cubicBezTo>
                    <a:pt x="3172" y="110698"/>
                    <a:pt x="0" y="103040"/>
                    <a:pt x="0" y="95056"/>
                  </a:cubicBezTo>
                  <a:lnTo>
                    <a:pt x="0" y="30105"/>
                  </a:lnTo>
                  <a:cubicBezTo>
                    <a:pt x="0" y="22120"/>
                    <a:pt x="3172" y="14463"/>
                    <a:pt x="8817" y="8817"/>
                  </a:cubicBezTo>
                  <a:cubicBezTo>
                    <a:pt x="14463" y="3172"/>
                    <a:pt x="22120" y="0"/>
                    <a:pt x="301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800AD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3454278" cy="172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233480" y="2436285"/>
            <a:ext cx="15226084" cy="5219612"/>
            <a:chOff x="0" y="0"/>
            <a:chExt cx="4010162" cy="1374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10162" cy="1374713"/>
            </a:xfrm>
            <a:custGeom>
              <a:avLst/>
              <a:gdLst/>
              <a:ahLst/>
              <a:cxnLst/>
              <a:rect l="l" t="t" r="r" b="b"/>
              <a:pathLst>
                <a:path w="4010162" h="1374713">
                  <a:moveTo>
                    <a:pt x="25932" y="0"/>
                  </a:moveTo>
                  <a:lnTo>
                    <a:pt x="3984230" y="0"/>
                  </a:lnTo>
                  <a:cubicBezTo>
                    <a:pt x="3991108" y="0"/>
                    <a:pt x="3997704" y="2732"/>
                    <a:pt x="4002567" y="7595"/>
                  </a:cubicBezTo>
                  <a:cubicBezTo>
                    <a:pt x="4007430" y="12458"/>
                    <a:pt x="4010162" y="19054"/>
                    <a:pt x="4010162" y="25932"/>
                  </a:cubicBezTo>
                  <a:lnTo>
                    <a:pt x="4010162" y="1348781"/>
                  </a:lnTo>
                  <a:cubicBezTo>
                    <a:pt x="4010162" y="1355659"/>
                    <a:pt x="4007430" y="1362254"/>
                    <a:pt x="4002567" y="1367118"/>
                  </a:cubicBezTo>
                  <a:cubicBezTo>
                    <a:pt x="3997704" y="1371981"/>
                    <a:pt x="3991108" y="1374713"/>
                    <a:pt x="3984230" y="1374713"/>
                  </a:cubicBezTo>
                  <a:lnTo>
                    <a:pt x="25932" y="1374713"/>
                  </a:lnTo>
                  <a:cubicBezTo>
                    <a:pt x="19054" y="1374713"/>
                    <a:pt x="12458" y="1371981"/>
                    <a:pt x="7595" y="1367118"/>
                  </a:cubicBezTo>
                  <a:cubicBezTo>
                    <a:pt x="2732" y="1362254"/>
                    <a:pt x="0" y="1355659"/>
                    <a:pt x="0" y="1348781"/>
                  </a:cubicBezTo>
                  <a:lnTo>
                    <a:pt x="0" y="25932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10162" cy="1422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507303">
            <a:off x="238152" y="8670999"/>
            <a:ext cx="1488866" cy="1283132"/>
          </a:xfrm>
          <a:custGeom>
            <a:avLst/>
            <a:gdLst/>
            <a:ahLst/>
            <a:cxnLst/>
            <a:rect l="l" t="t" r="r" b="b"/>
            <a:pathLst>
              <a:path w="1488866" h="1283132">
                <a:moveTo>
                  <a:pt x="0" y="0"/>
                </a:moveTo>
                <a:lnTo>
                  <a:pt x="1488867" y="0"/>
                </a:lnTo>
                <a:lnTo>
                  <a:pt x="1488867" y="1283132"/>
                </a:lnTo>
                <a:lnTo>
                  <a:pt x="0" y="12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6499623" y="-28169"/>
            <a:ext cx="1519354" cy="1309406"/>
          </a:xfrm>
          <a:custGeom>
            <a:avLst/>
            <a:gdLst/>
            <a:ahLst/>
            <a:cxnLst/>
            <a:rect l="l" t="t" r="r" b="b"/>
            <a:pathLst>
              <a:path w="1519354" h="1309406">
                <a:moveTo>
                  <a:pt x="0" y="0"/>
                </a:moveTo>
                <a:lnTo>
                  <a:pt x="1519354" y="0"/>
                </a:lnTo>
                <a:lnTo>
                  <a:pt x="1519354" y="1309407"/>
                </a:lnTo>
                <a:lnTo>
                  <a:pt x="0" y="1309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97466" y="243228"/>
            <a:ext cx="9165266" cy="541052"/>
            <a:chOff x="0" y="0"/>
            <a:chExt cx="2497683" cy="94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97683" cy="94318"/>
            </a:xfrm>
            <a:custGeom>
              <a:avLst/>
              <a:gdLst/>
              <a:ahLst/>
              <a:cxnLst/>
              <a:rect l="l" t="t" r="r" b="b"/>
              <a:pathLst>
                <a:path w="2497683" h="94318">
                  <a:moveTo>
                    <a:pt x="41635" y="0"/>
                  </a:moveTo>
                  <a:lnTo>
                    <a:pt x="2456049" y="0"/>
                  </a:lnTo>
                  <a:cubicBezTo>
                    <a:pt x="2467091" y="0"/>
                    <a:pt x="2477681" y="4386"/>
                    <a:pt x="2485489" y="12195"/>
                  </a:cubicBezTo>
                  <a:cubicBezTo>
                    <a:pt x="2493297" y="20003"/>
                    <a:pt x="2497683" y="30592"/>
                    <a:pt x="2497683" y="41635"/>
                  </a:cubicBezTo>
                  <a:lnTo>
                    <a:pt x="2497683" y="52683"/>
                  </a:lnTo>
                  <a:cubicBezTo>
                    <a:pt x="2497683" y="75678"/>
                    <a:pt x="2479043" y="94318"/>
                    <a:pt x="2456049" y="94318"/>
                  </a:cubicBezTo>
                  <a:lnTo>
                    <a:pt x="41635" y="94318"/>
                  </a:lnTo>
                  <a:cubicBezTo>
                    <a:pt x="30592" y="94318"/>
                    <a:pt x="20003" y="89932"/>
                    <a:pt x="12195" y="82124"/>
                  </a:cubicBezTo>
                  <a:cubicBezTo>
                    <a:pt x="4386" y="74316"/>
                    <a:pt x="0" y="63726"/>
                    <a:pt x="0" y="52683"/>
                  </a:cubicBezTo>
                  <a:lnTo>
                    <a:pt x="0" y="41635"/>
                  </a:lnTo>
                  <a:cubicBezTo>
                    <a:pt x="0" y="30592"/>
                    <a:pt x="4386" y="20003"/>
                    <a:pt x="12195" y="12195"/>
                  </a:cubicBezTo>
                  <a:cubicBezTo>
                    <a:pt x="20003" y="4386"/>
                    <a:pt x="30592" y="0"/>
                    <a:pt x="4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701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497683" cy="141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38116" y="9055805"/>
            <a:ext cx="15226084" cy="531214"/>
            <a:chOff x="0" y="0"/>
            <a:chExt cx="4379755" cy="1399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79755" cy="139908"/>
            </a:xfrm>
            <a:custGeom>
              <a:avLst/>
              <a:gdLst/>
              <a:ahLst/>
              <a:cxnLst/>
              <a:rect l="l" t="t" r="r" b="b"/>
              <a:pathLst>
                <a:path w="4379755" h="139908">
                  <a:moveTo>
                    <a:pt x="23743" y="0"/>
                  </a:moveTo>
                  <a:lnTo>
                    <a:pt x="4356011" y="0"/>
                  </a:lnTo>
                  <a:cubicBezTo>
                    <a:pt x="4362309" y="0"/>
                    <a:pt x="4368348" y="2502"/>
                    <a:pt x="4372801" y="6954"/>
                  </a:cubicBezTo>
                  <a:cubicBezTo>
                    <a:pt x="4377253" y="11407"/>
                    <a:pt x="4379755" y="17446"/>
                    <a:pt x="4379755" y="23743"/>
                  </a:cubicBezTo>
                  <a:lnTo>
                    <a:pt x="4379755" y="116165"/>
                  </a:lnTo>
                  <a:cubicBezTo>
                    <a:pt x="4379755" y="129278"/>
                    <a:pt x="4369124" y="139908"/>
                    <a:pt x="4356011" y="139908"/>
                  </a:cubicBezTo>
                  <a:lnTo>
                    <a:pt x="23743" y="139908"/>
                  </a:lnTo>
                  <a:cubicBezTo>
                    <a:pt x="10630" y="139908"/>
                    <a:pt x="0" y="129278"/>
                    <a:pt x="0" y="116165"/>
                  </a:cubicBezTo>
                  <a:lnTo>
                    <a:pt x="0" y="23743"/>
                  </a:lnTo>
                  <a:cubicBezTo>
                    <a:pt x="0" y="10630"/>
                    <a:pt x="10630" y="0"/>
                    <a:pt x="23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800AD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379755" cy="187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81716" y="8031541"/>
            <a:ext cx="11587916" cy="411539"/>
            <a:chOff x="0" y="0"/>
            <a:chExt cx="3287225" cy="1026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87225" cy="102629"/>
            </a:xfrm>
            <a:custGeom>
              <a:avLst/>
              <a:gdLst/>
              <a:ahLst/>
              <a:cxnLst/>
              <a:rect l="l" t="t" r="r" b="b"/>
              <a:pathLst>
                <a:path w="3287225" h="102629">
                  <a:moveTo>
                    <a:pt x="31635" y="0"/>
                  </a:moveTo>
                  <a:lnTo>
                    <a:pt x="3255590" y="0"/>
                  </a:lnTo>
                  <a:cubicBezTo>
                    <a:pt x="3263980" y="0"/>
                    <a:pt x="3272026" y="3333"/>
                    <a:pt x="3277959" y="9266"/>
                  </a:cubicBezTo>
                  <a:cubicBezTo>
                    <a:pt x="3283892" y="15198"/>
                    <a:pt x="3287225" y="23245"/>
                    <a:pt x="3287225" y="31635"/>
                  </a:cubicBezTo>
                  <a:lnTo>
                    <a:pt x="3287225" y="70994"/>
                  </a:lnTo>
                  <a:cubicBezTo>
                    <a:pt x="3287225" y="79384"/>
                    <a:pt x="3283892" y="87431"/>
                    <a:pt x="3277959" y="93363"/>
                  </a:cubicBezTo>
                  <a:cubicBezTo>
                    <a:pt x="3272026" y="99296"/>
                    <a:pt x="3263980" y="102629"/>
                    <a:pt x="3255590" y="102629"/>
                  </a:cubicBezTo>
                  <a:lnTo>
                    <a:pt x="31635" y="102629"/>
                  </a:lnTo>
                  <a:cubicBezTo>
                    <a:pt x="14163" y="102629"/>
                    <a:pt x="0" y="88466"/>
                    <a:pt x="0" y="70994"/>
                  </a:cubicBezTo>
                  <a:lnTo>
                    <a:pt x="0" y="31635"/>
                  </a:lnTo>
                  <a:cubicBezTo>
                    <a:pt x="0" y="23245"/>
                    <a:pt x="3333" y="15198"/>
                    <a:pt x="9266" y="9266"/>
                  </a:cubicBezTo>
                  <a:cubicBezTo>
                    <a:pt x="15198" y="3333"/>
                    <a:pt x="23245" y="0"/>
                    <a:pt x="316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701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287225" cy="150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2878" b="30675"/>
          <a:stretch>
            <a:fillRect/>
          </a:stretch>
        </p:blipFill>
        <p:spPr>
          <a:xfrm>
            <a:off x="5029200" y="3762915"/>
            <a:ext cx="8229600" cy="382234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782433" y="2559596"/>
            <a:ext cx="8009767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699" spc="-533" dirty="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84</Words>
  <Application>Microsoft Office PowerPoint</Application>
  <PresentationFormat>Custom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Archivo Black</vt:lpstr>
      <vt:lpstr>TT Firs Neue Bold</vt:lpstr>
      <vt:lpstr>Heading Now 71-78</vt:lpstr>
      <vt:lpstr>Calibri</vt:lpstr>
      <vt:lpstr>TT Firs Neue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Brown Corporate Tea Product Presentation</dc:title>
  <cp:lastModifiedBy>Mariam Iftikhar</cp:lastModifiedBy>
  <cp:revision>7</cp:revision>
  <dcterms:created xsi:type="dcterms:W3CDTF">2006-08-16T00:00:00Z</dcterms:created>
  <dcterms:modified xsi:type="dcterms:W3CDTF">2025-12-04T18:14:50Z</dcterms:modified>
  <dc:identifier>DAG6SonGsUQ</dc:identifier>
</cp:coreProperties>
</file>